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61" r:id="rId4"/>
    <p:sldId id="258" r:id="rId5"/>
    <p:sldId id="259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A0934-43F6-4558-90CF-A21E3C86679A}" type="datetimeFigureOut">
              <a:rPr lang="uk-UA" smtClean="0"/>
              <a:t>24.05.2022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26A23-5B7F-4667-8462-AD63D35D096B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6A23-5B7F-4667-8462-AD63D35D096B}" type="slidenum">
              <a:rPr lang="uk-UA" smtClean="0"/>
              <a:t>1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Запам’ятай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6A23-5B7F-4667-8462-AD63D35D096B}" type="slidenum">
              <a:rPr lang="uk-UA" smtClean="0"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Зберігати</a:t>
            </a:r>
            <a:r>
              <a:rPr lang="uk-UA" baseline="0" dirty="0" smtClean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6A23-5B7F-4667-8462-AD63D35D096B}" type="slidenum">
              <a:rPr lang="uk-UA" smtClean="0"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6A23-5B7F-4667-8462-AD63D35D096B}" type="slidenum">
              <a:rPr lang="uk-UA" smtClean="0"/>
              <a:t>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 армейский камуфляж (43 фото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1835696" y="2564904"/>
            <a:ext cx="5112568" cy="2304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Безпека життєдіяльності в умовах воєнного стану</a:t>
            </a:r>
          </a:p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(Загальні правила безпеки)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0893" y="692696"/>
            <a:ext cx="322864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Пам’ятка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3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1403648" y="2060848"/>
            <a:ext cx="5904656" cy="111670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C00000"/>
                </a:solidFill>
              </a:rPr>
              <a:t>Зберігай спокій, не реагуй на провокації.</a:t>
            </a:r>
          </a:p>
          <a:p>
            <a:pPr algn="ctr">
              <a:buFontTx/>
              <a:buChar char="-"/>
            </a:pPr>
            <a:endParaRPr lang="uk-UA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475656" y="3789040"/>
            <a:ext cx="5832648" cy="10446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Не сповіщай про свої майбутні дії (плани) малознайомих людей.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267744" y="188640"/>
            <a:ext cx="4176464" cy="10446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Загальні правила безпеки</a:t>
            </a:r>
            <a:endParaRPr lang="uk-UA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3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1475656" y="1988840"/>
            <a:ext cx="6192688" cy="144016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Знай місце розташування захисних споруд цивільної оборони поблизу місця проживання.</a:t>
            </a:r>
          </a:p>
          <a:p>
            <a:pPr algn="ctr">
              <a:buFontTx/>
              <a:buChar char="-"/>
            </a:pPr>
            <a:endParaRPr lang="uk-UA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475656" y="3861048"/>
            <a:ext cx="6192688" cy="216024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При виході з приміщень, пересуванні сходами, або до сховища , дотримуйся правила правої руки з метою уникнення тисняви. Пропускати вперед  та надавати допомогу жінкам, дітям, літнім людям та інвалідам.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475656" y="188640"/>
            <a:ext cx="6192688" cy="158417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Завжди май при собі документ (паспорт), відомості про групу крові та близьких родичів, дані про можливі проблеми зі здоров’ям.</a:t>
            </a:r>
            <a:endParaRPr lang="uk-UA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2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1619672" y="620688"/>
            <a:ext cx="5760640" cy="10446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Уникай місць скупчення людей.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475656" y="2060848"/>
            <a:ext cx="5832648" cy="140473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Не вступай у суперечки з незнайомими людьми, уникай можливих провокацій.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547664" y="3861048"/>
            <a:ext cx="5832648" cy="172819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У разі отримання будь-якої інформації від органів державної влади про можливу небезпеку передай її іншим людям.</a:t>
            </a:r>
            <a:endParaRPr lang="uk-UA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2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1475656" y="908720"/>
            <a:ext cx="6264696" cy="147674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Посилюй увагу і при появі озброєних людей, військової техніки, засобів масової інформації </a:t>
            </a:r>
            <a:r>
              <a:rPr lang="uk-UA" sz="2400" b="1" dirty="0" err="1" smtClean="0">
                <a:solidFill>
                  <a:srgbClr val="C00000"/>
                </a:solidFill>
              </a:rPr>
              <a:t>сторони-</a:t>
            </a:r>
            <a:r>
              <a:rPr lang="uk-UA" sz="2400" b="1" dirty="0" smtClean="0">
                <a:solidFill>
                  <a:srgbClr val="C00000"/>
                </a:solidFill>
              </a:rPr>
              <a:t> агресора негайно покидай цей район.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475656" y="2780928"/>
            <a:ext cx="6264696" cy="259228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Якщо ти побачив осіб, які не орієнтуються на місцевості, розмовляють з акцентом, мають нехарактерну зовнішність, здійснюють протиправні і </a:t>
            </a:r>
            <a:r>
              <a:rPr lang="uk-UA" sz="2400" b="1" dirty="0" err="1" smtClean="0">
                <a:solidFill>
                  <a:srgbClr val="C00000"/>
                </a:solidFill>
              </a:rPr>
              <a:t>провокативні</a:t>
            </a:r>
            <a:r>
              <a:rPr lang="uk-UA" sz="2400" b="1" dirty="0" smtClean="0">
                <a:solidFill>
                  <a:srgbClr val="C00000"/>
                </a:solidFill>
              </a:rPr>
              <a:t> дії – негайно інформуй правоохоронні органи, місцеву владу, військових.</a:t>
            </a:r>
            <a:endParaRPr lang="uk-UA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3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1475656" y="1340768"/>
            <a:ext cx="6552728" cy="162076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Надай першу допомогу іншим у разі їх поранення. Виклич швидку допомогу, представників ДСНС України, правоохоронні органи або військових. 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403648" y="3573016"/>
            <a:ext cx="6552728" cy="201622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Якщо ти став свідком поранення або протиправних  дій, постарайся з’ясувати та зберегти якнайбільше інформації про них та обставини  події для надання допомоги, пошуку.</a:t>
            </a:r>
            <a:endParaRPr lang="uk-UA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2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1547664" y="836712"/>
            <a:ext cx="5832648" cy="187220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-У разі потрапляння в район обстрілу сховайтесь у найближче сховище (укриття). У разі відсутності сховищ, слід використовувати канави, заглиблення, окопи.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547664" y="3140968"/>
            <a:ext cx="5904656" cy="165618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- У разі раптового обстрілу та відсутності укриття – треба лягти на землю головою в сторону , протилежну вибухам. Голову прикрити руками або речами. 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619672" y="5085184"/>
            <a:ext cx="5760640" cy="100811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Не виходьте з укриття до кінця обстрілу.</a:t>
            </a:r>
            <a:endParaRPr lang="uk-UA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ень ветеранов, шаблон, бесшовный фон, камуфляж. Цвет светло серый, хакки.  Stock Vector | Adobe Stock"/>
          <p:cNvPicPr>
            <a:picLocks noChangeAspect="1" noChangeArrowheads="1"/>
          </p:cNvPicPr>
          <p:nvPr/>
        </p:nvPicPr>
        <p:blipFill>
          <a:blip r:embed="rId2" cstate="print"/>
          <a:srcRect l="339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2339752" y="404664"/>
            <a:ext cx="4536504" cy="10446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</a:rPr>
              <a:t>Не рекомендується: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971600" y="2060848"/>
            <a:ext cx="6768752" cy="403244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- Підходити до вікон, якщо почуєте постріли;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Спостерігати за ходом бойових дій;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Стояти чи </a:t>
            </a:r>
            <a:r>
              <a:rPr lang="uk-UA" sz="2400" b="1" dirty="0" err="1" smtClean="0">
                <a:solidFill>
                  <a:srgbClr val="FF0000"/>
                </a:solidFill>
              </a:rPr>
              <a:t>перебігатипід</a:t>
            </a:r>
            <a:r>
              <a:rPr lang="uk-UA" sz="2400" b="1" dirty="0" smtClean="0">
                <a:solidFill>
                  <a:srgbClr val="FF0000"/>
                </a:solidFill>
              </a:rPr>
              <a:t> обстрілом;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</a:rPr>
              <a:t>Конфліктувати з озброєними людьми;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</a:rPr>
              <a:t>Носити армійську форму або </a:t>
            </a:r>
            <a:r>
              <a:rPr lang="uk-UA" sz="2400" b="1" dirty="0" err="1" smtClean="0">
                <a:solidFill>
                  <a:srgbClr val="FF0000"/>
                </a:solidFill>
              </a:rPr>
              <a:t>комуфльований</a:t>
            </a:r>
            <a:r>
              <a:rPr lang="uk-UA" sz="2400" b="1" dirty="0" smtClean="0">
                <a:solidFill>
                  <a:srgbClr val="FF0000"/>
                </a:solidFill>
              </a:rPr>
              <a:t> одяг;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 Демонструвати зброю або предмети схожі на неї;</a:t>
            </a:r>
          </a:p>
          <a:p>
            <a:pPr algn="ctr">
              <a:buFontTx/>
              <a:buChar char="-"/>
            </a:pPr>
            <a:r>
              <a:rPr lang="uk-UA" sz="2400" b="1" dirty="0" smtClean="0">
                <a:solidFill>
                  <a:srgbClr val="FF0000"/>
                </a:solidFill>
              </a:rPr>
              <a:t> Підбирати покинуті зброю та боєприпаси.</a:t>
            </a:r>
          </a:p>
          <a:p>
            <a:pPr algn="ctr">
              <a:buFontTx/>
              <a:buChar char="-"/>
            </a:pPr>
            <a:endParaRPr lang="uk-UA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Экран (4:3)</PresentationFormat>
  <Paragraphs>33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2022-05-24T13:40:29Z</dcterms:created>
  <dcterms:modified xsi:type="dcterms:W3CDTF">2022-05-24T20:36:41Z</dcterms:modified>
</cp:coreProperties>
</file>