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73" r:id="rId4"/>
    <p:sldId id="260" r:id="rId5"/>
    <p:sldId id="278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школа\Desktop\иьи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8" y="1643050"/>
            <a:ext cx="9043192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Виховна година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</a:t>
            </a:r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Врятуймо нашу землю</a:t>
            </a:r>
            <a:r>
              <a:rPr lang="uk-UA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Рисунок 29" descr="http://www.o-prirode.com/_ph/31/2/747969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358114" cy="471549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57290" y="3114674"/>
            <a:ext cx="621510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Струмочок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Біг струмочок невеликий.</a:t>
            </a:r>
            <a:endParaRPr lang="ru-RU" sz="20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Запитав  в струмочка я:</a:t>
            </a:r>
            <a:endParaRPr lang="ru-RU" sz="20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Звідки, друже?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-Від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кринички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 матусенька моя.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2728" t="6243" r="12728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529202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35" descr="http://img0.liveinternet.ru/images/attach/c/2/73/343/73343360_142.jpg"/>
          <p:cNvPicPr>
            <a:picLocks noChangeAspect="1" noChangeArrowheads="1"/>
          </p:cNvPicPr>
          <p:nvPr/>
        </p:nvPicPr>
        <p:blipFill>
          <a:blip r:embed="rId2"/>
          <a:srcRect b="9615"/>
          <a:stretch>
            <a:fillRect/>
          </a:stretch>
        </p:blipFill>
        <p:spPr bwMode="auto">
          <a:xfrm>
            <a:off x="1643042" y="500042"/>
            <a:ext cx="5715040" cy="371477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705100"/>
            <a:ext cx="63579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-  А чого ти плачеш, Рибко?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- Ой, біда! Люди, що це за вода?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Може вам і добре пити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Хімікати в ній усі,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А мені тут важко жити –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І на дні, і на воді.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Рисунок 32" descr="http://i2.guns.ru/forums/icons/forum_pictures/002242/thm/2242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286676" cy="407196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5984" y="3086100"/>
            <a:ext cx="471490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Пляшки і пакети скрізь і всюди.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Ой, що ж наробили ви тут люди?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Тільки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вмієм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накидать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000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Хто ж все буде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прибирать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Прибирать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Рисунок 38" descr="http://posledstviya.ru/uploads/posts/2012-08/1345748714_0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0085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488" y="3590925"/>
            <a:ext cx="55721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Є у сонячній системі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Планета, що зветься Земля.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І я вам скажу, що кращої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 неї ніде нема.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4071942"/>
            <a:ext cx="8072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І зимою, й літом,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Пам'ятаймо я і ти,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Треба нам природу берегти.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Щоб сміялись діти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І цвіла моя земля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Будем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світ любити - ти і я.               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0" name="Рисунок 5" descr="http://rewalls.com/pic/201104/1152x864/reWalls.com-29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92948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1"/>
            <a:ext cx="8229600" cy="2100575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</a:t>
            </a:r>
          </a:p>
          <a:p>
            <a:r>
              <a:rPr lang="ru-RU" sz="2800" dirty="0" smtClean="0"/>
              <a:t>           </a:t>
            </a:r>
            <a:r>
              <a:rPr lang="uk-UA" sz="2800" i="1" dirty="0" smtClean="0"/>
              <a:t>Рибі - вода, птахам - повітря,</a:t>
            </a:r>
            <a:endParaRPr lang="ru-RU" sz="2800" i="1" dirty="0" smtClean="0"/>
          </a:p>
          <a:p>
            <a:r>
              <a:rPr lang="ru-RU" sz="2800" i="1" dirty="0" smtClean="0"/>
              <a:t>           </a:t>
            </a:r>
            <a:r>
              <a:rPr lang="uk-UA" sz="2800" i="1" dirty="0" smtClean="0"/>
              <a:t>Звірині - ліси, степи, гори.</a:t>
            </a:r>
            <a:endParaRPr lang="ru-RU" sz="2800" i="1" dirty="0" smtClean="0"/>
          </a:p>
          <a:p>
            <a:r>
              <a:rPr lang="ru-RU" sz="2800" i="1" dirty="0" smtClean="0"/>
              <a:t>         </a:t>
            </a:r>
            <a:r>
              <a:rPr lang="uk-UA" sz="2800" i="1" dirty="0" smtClean="0"/>
              <a:t>  А людині потрібна Батьківщина.</a:t>
            </a:r>
            <a:endParaRPr lang="ru-RU" sz="2800" i="1" dirty="0" smtClean="0"/>
          </a:p>
          <a:p>
            <a:r>
              <a:rPr lang="uk-UA" sz="2800" i="1" dirty="0" smtClean="0"/>
              <a:t> </a:t>
            </a:r>
            <a:r>
              <a:rPr lang="ru-RU" sz="2800" i="1" dirty="0" smtClean="0"/>
              <a:t>          </a:t>
            </a:r>
            <a:r>
              <a:rPr lang="uk-UA" sz="2800" i="1" dirty="0" smtClean="0"/>
              <a:t>І охороняти природу – </a:t>
            </a:r>
          </a:p>
          <a:p>
            <a:r>
              <a:rPr lang="uk-UA" sz="2800" i="1" dirty="0" smtClean="0"/>
              <a:t>           Значить любити Батьківщину.</a:t>
            </a:r>
            <a:endParaRPr lang="ru-RU" sz="2800" i="1" dirty="0"/>
          </a:p>
        </p:txBody>
      </p:sp>
      <p:pic>
        <p:nvPicPr>
          <p:cNvPr id="1026" name="Рисунок 53" descr="http://screenbox.ru/components/com_joomgallery/img_pictures/__93/_94/osen_21_20111108_1939868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3245" r="12583" b="386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472518" cy="214314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                       </a:t>
            </a:r>
            <a:r>
              <a:rPr lang="uk-UA" sz="2400" i="1" dirty="0" smtClean="0"/>
              <a:t>Мусять люди врешті зрозуміти,</a:t>
            </a:r>
            <a:endParaRPr lang="ru-RU" sz="2400" i="1" dirty="0" smtClean="0"/>
          </a:p>
          <a:p>
            <a:pPr algn="ctr"/>
            <a:r>
              <a:rPr lang="uk-UA" sz="2400" i="1" dirty="0" smtClean="0"/>
              <a:t>                              Що нам на цій планеті треба жити!</a:t>
            </a:r>
            <a:endParaRPr lang="ru-RU" sz="2400" i="1" dirty="0" smtClean="0"/>
          </a:p>
          <a:p>
            <a:pPr algn="ctr"/>
            <a:r>
              <a:rPr lang="uk-UA" sz="2400" i="1" dirty="0" smtClean="0"/>
              <a:t>                             І ще розквітнуть квіти на світанку,</a:t>
            </a:r>
            <a:endParaRPr lang="ru-RU" sz="2400" i="1" dirty="0" smtClean="0"/>
          </a:p>
          <a:p>
            <a:pPr algn="ctr"/>
            <a:r>
              <a:rPr lang="uk-UA" sz="2400" i="1" dirty="0" smtClean="0"/>
              <a:t>                         І чисті роси вмиють личко зранку.</a:t>
            </a:r>
            <a:endParaRPr lang="ru-RU" sz="2400" i="1" dirty="0" smtClean="0"/>
          </a:p>
          <a:p>
            <a:pPr algn="ctr"/>
            <a:r>
              <a:rPr lang="uk-UA" sz="2400" i="1" dirty="0" smtClean="0"/>
              <a:t>                       І вся планета в танці закружляє:</a:t>
            </a:r>
            <a:endParaRPr lang="ru-RU" sz="2400" i="1" dirty="0" smtClean="0"/>
          </a:p>
          <a:p>
            <a:pPr algn="ctr"/>
            <a:r>
              <a:rPr lang="uk-UA" sz="2400" i="1" dirty="0" smtClean="0"/>
              <a:t>                     Майбутнє світле все живе чекає!</a:t>
            </a:r>
            <a:endParaRPr lang="ru-RU" sz="24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424" r="18302" b="7902"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6434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</a:p>
          <a:p>
            <a:r>
              <a:rPr lang="ru-RU" sz="2800" dirty="0" smtClean="0"/>
              <a:t>                     </a:t>
            </a:r>
          </a:p>
          <a:p>
            <a:r>
              <a:rPr lang="ru-RU" sz="2800" i="1" dirty="0" smtClean="0"/>
              <a:t>                     </a:t>
            </a:r>
          </a:p>
          <a:p>
            <a:r>
              <a:rPr lang="ru-RU" sz="2800" i="1" dirty="0" smtClean="0"/>
              <a:t>                      </a:t>
            </a:r>
          </a:p>
          <a:p>
            <a:r>
              <a:rPr lang="ru-RU" sz="2800" i="1" dirty="0" smtClean="0"/>
              <a:t>                       </a:t>
            </a:r>
            <a:r>
              <a:rPr lang="uk-UA" sz="2800" i="1" dirty="0" smtClean="0"/>
              <a:t>Немає другої Вкраїни,</a:t>
            </a:r>
            <a:endParaRPr lang="ru-RU" sz="2800" i="1" dirty="0" smtClean="0"/>
          </a:p>
          <a:p>
            <a:r>
              <a:rPr lang="uk-UA" sz="2800" i="1" dirty="0" smtClean="0"/>
              <a:t>                       Немає іншого Дніпра,</a:t>
            </a:r>
            <a:endParaRPr lang="ru-RU" sz="2800" i="1" dirty="0" smtClean="0"/>
          </a:p>
          <a:p>
            <a:r>
              <a:rPr lang="uk-UA" sz="2800" i="1" dirty="0" smtClean="0"/>
              <a:t>                       Чому ж не думає людина,</a:t>
            </a:r>
            <a:endParaRPr lang="ru-RU" sz="2800" i="1" dirty="0" smtClean="0"/>
          </a:p>
          <a:p>
            <a:r>
              <a:rPr lang="uk-UA" sz="2800" i="1" dirty="0" smtClean="0"/>
              <a:t>                       Коли задуматись пора?</a:t>
            </a:r>
            <a:endParaRPr lang="ru-RU" sz="28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554" t="8194" r="15268" b="28263"/>
          <a:stretch>
            <a:fillRect/>
          </a:stretch>
        </p:blipFill>
        <p:spPr bwMode="auto">
          <a:xfrm>
            <a:off x="214282" y="142852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3100" i="1" dirty="0" smtClean="0"/>
              <a:t>Всіх природа не забула,</a:t>
            </a:r>
            <a:br>
              <a:rPr lang="uk-UA" sz="3100" i="1" dirty="0" smtClean="0"/>
            </a:br>
            <a:r>
              <a:rPr lang="uk-UA" sz="3100" i="1" dirty="0" smtClean="0"/>
              <a:t>Всіх до себе пригорнула</a:t>
            </a:r>
            <a:endParaRPr lang="ru-RU" sz="31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680" t="39890" r="17005" b="3853"/>
          <a:stretch>
            <a:fillRect/>
          </a:stretch>
        </p:blipFill>
        <p:spPr bwMode="auto">
          <a:xfrm>
            <a:off x="142844" y="1214422"/>
            <a:ext cx="88583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5776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800" i="1" dirty="0" smtClean="0"/>
              <a:t>Кульбабку вважають еліксиром життя. </a:t>
            </a:r>
          </a:p>
          <a:p>
            <a:r>
              <a:rPr lang="uk-UA" sz="2800" i="1" dirty="0" smtClean="0"/>
              <a:t>Вона покращує травлення,</a:t>
            </a:r>
            <a:endParaRPr lang="ru-RU" sz="2800" i="1" dirty="0" smtClean="0"/>
          </a:p>
          <a:p>
            <a:r>
              <a:rPr lang="uk-UA" sz="2800" i="1" dirty="0" smtClean="0"/>
              <a:t>апетит людини, підвищує імунітет, регулює обмін речовин організму.</a:t>
            </a:r>
            <a:endParaRPr lang="ru-RU" sz="2800" i="1" dirty="0" smtClean="0"/>
          </a:p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Рисунок 11" descr="http://foto.rambler.ru/preview/r/500x500/46466a6c-271f-72e4-35e6-189b12b335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000660" cy="335758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762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Кульбаба.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Я – кульбабка жовтенька  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І дуже м'якенька.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На сонце схожа,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До  віночка гожа…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8" descr="http://www.goodwp.com/pic/201103/800x600/goodwp.com-16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6072230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75332"/>
          </a:xfrm>
        </p:spPr>
        <p:txBody>
          <a:bodyPr>
            <a:noAutofit/>
          </a:bodyPr>
          <a:lstStyle/>
          <a:p>
            <a:pPr marL="0" lvl="0" algn="ctr" fontAlgn="base">
              <a:spcAft>
                <a:spcPct val="0"/>
              </a:spcAft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Ромашка.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Я – ромашка веселенька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Росту в полі і в саду.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Я вітаю соловейка,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З ним розмову я веду.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14819"/>
            <a:ext cx="7258072" cy="1957698"/>
          </a:xfrm>
        </p:spPr>
        <p:txBody>
          <a:bodyPr>
            <a:normAutofit fontScale="92500"/>
          </a:bodyPr>
          <a:lstStyle/>
          <a:p>
            <a:endParaRPr lang="uk-UA" dirty="0" smtClean="0"/>
          </a:p>
          <a:p>
            <a:r>
              <a:rPr lang="uk-UA" sz="3000" i="1" dirty="0" smtClean="0"/>
              <a:t>Ромашка використовується від простуди, </a:t>
            </a:r>
          </a:p>
          <a:p>
            <a:r>
              <a:rPr lang="uk-UA" sz="3000" i="1" dirty="0" smtClean="0"/>
              <a:t>п'ють з неї чай, полощуть горло, купають </a:t>
            </a:r>
          </a:p>
          <a:p>
            <a:r>
              <a:rPr lang="uk-UA" sz="3000" i="1" dirty="0" smtClean="0"/>
              <a:t>в ній малюків, миють волосся</a:t>
            </a:r>
            <a:endParaRPr lang="ru-RU" sz="3000" i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124200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615552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Калина – лікарська рослина від                     застуди, розладу нервів, тиску.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Рисунок 56" descr="http://www.detsko.com/images/articles/zelena_apteka/kal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449929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141</TotalTime>
  <Words>363</Words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              Виховна година  « Врятуймо нашу землю»  </vt:lpstr>
      <vt:lpstr>Слайд 2</vt:lpstr>
      <vt:lpstr>Слайд 3</vt:lpstr>
      <vt:lpstr>Слайд 4</vt:lpstr>
      <vt:lpstr>Слайд 5</vt:lpstr>
      <vt:lpstr>    Всіх природа не забула, Всіх до себе пригорнула</vt:lpstr>
      <vt:lpstr>Слайд 7</vt:lpstr>
      <vt:lpstr> Ромашка.                     Я – ромашка веселенька                     Росту в полі і в саду.                     Я вітаю соловейка,                     З ним розмову я веду.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Виховна година  « Природа – твій дім, бережи його»</dc:title>
  <dc:creator>школа</dc:creator>
  <cp:lastModifiedBy>школа</cp:lastModifiedBy>
  <cp:revision>45</cp:revision>
  <dcterms:modified xsi:type="dcterms:W3CDTF">2016-04-13T13:59:04Z</dcterms:modified>
</cp:coreProperties>
</file>